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57" r:id="rId3"/>
    <p:sldId id="28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6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E42B-5EA8-4D45-BFF2-56279126750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377-4ACF-4676-8CFC-69B1E1790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E42B-5EA8-4D45-BFF2-56279126750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377-4ACF-4676-8CFC-69B1E1790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8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E42B-5EA8-4D45-BFF2-56279126750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377-4ACF-4676-8CFC-69B1E1790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8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E42B-5EA8-4D45-BFF2-56279126750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377-4ACF-4676-8CFC-69B1E1790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6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E42B-5EA8-4D45-BFF2-56279126750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377-4ACF-4676-8CFC-69B1E1790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4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E42B-5EA8-4D45-BFF2-56279126750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377-4ACF-4676-8CFC-69B1E1790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3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E42B-5EA8-4D45-BFF2-56279126750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377-4ACF-4676-8CFC-69B1E1790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4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E42B-5EA8-4D45-BFF2-56279126750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377-4ACF-4676-8CFC-69B1E1790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3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E42B-5EA8-4D45-BFF2-56279126750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377-4ACF-4676-8CFC-69B1E1790E6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phrase.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263694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E42B-5EA8-4D45-BFF2-56279126750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377-4ACF-4676-8CFC-69B1E1790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6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E42B-5EA8-4D45-BFF2-56279126750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5377-4ACF-4676-8CFC-69B1E1790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AE42B-5EA8-4D45-BFF2-56279126750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D5377-4ACF-4676-8CFC-69B1E1790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14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3850" y="3044280"/>
            <a:ext cx="12839700" cy="7694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alpha val="55000"/>
                  </a:schemeClr>
                </a:solidFill>
                <a:latin typeface="Calibri" panose="020F0502020204030204" pitchFamily="34" charset="0"/>
              </a:rPr>
              <a:t>•••••••••••••••••••••••••••••••••••••••••••••</a:t>
            </a:r>
            <a:endParaRPr lang="en-US" sz="4400" dirty="0">
              <a:solidFill>
                <a:schemeClr val="tx1">
                  <a:alpha val="5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0416" y="2413337"/>
            <a:ext cx="615117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/>
              </a:rPr>
              <a:t>Sentence Structure</a:t>
            </a:r>
            <a:endParaRPr lang="en-US" sz="6000" dirty="0">
              <a:ln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8568" y="3813721"/>
            <a:ext cx="4934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English honors II: Mrs. Coopers </a:t>
            </a:r>
          </a:p>
          <a:p>
            <a:r>
              <a:rPr lang="en-US" sz="2800" dirty="0" smtClean="0"/>
              <a:t>Kalin Gunter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98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with an adverbial clause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Adverbial clauses are just prepositional phrases that are used to modify a verb, adjective, or another adverb.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With great difficulty, she signed the release papers.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800" y="2873375"/>
            <a:ext cx="22923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that uses structure in words, phrases clauses or sentences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Using this technique seems to make words and connected subjects flow smoother and sounds more intelligent. It keeps sentences from becoming choppy.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Maria, captain of the cheer squad, </a:t>
            </a:r>
            <a:r>
              <a:rPr lang="en-US" dirty="0" err="1" smtClean="0"/>
              <a:t>BlueBird</a:t>
            </a:r>
            <a:r>
              <a:rPr lang="en-US" dirty="0" smtClean="0"/>
              <a:t> </a:t>
            </a:r>
            <a:r>
              <a:rPr lang="en-US" dirty="0" smtClean="0"/>
              <a:t>Girl </a:t>
            </a:r>
            <a:r>
              <a:rPr lang="en-US" dirty="0"/>
              <a:t>S</a:t>
            </a:r>
            <a:r>
              <a:rPr lang="en-US" dirty="0" smtClean="0"/>
              <a:t>cout </a:t>
            </a:r>
            <a:r>
              <a:rPr lang="en-US" dirty="0" smtClean="0"/>
              <a:t>leader, and an amazing student, broke her leg the other day; now, she's in the hospital.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001294"/>
            <a:ext cx="4979987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5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that opens with an adjective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An adjective is what modifies nouns and pronouns.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Green eggs and ham are Audrey's favorite foods.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03609"/>
            <a:ext cx="4583112" cy="28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33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that opens with an adjective phrase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Adjective phrases modify nouns or pronouns.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At a great expense, she bought the house.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3332164"/>
            <a:ext cx="4267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0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that opens with a present infinitive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An infinitive is a verb form that usually begins with ‘to.’ It can be used as a noun, adjective or adverb.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To leave his love would be a disgrace to his heart. (</a:t>
            </a:r>
            <a:r>
              <a:rPr lang="en-US" dirty="0" err="1" smtClean="0"/>
              <a:t>Lol</a:t>
            </a:r>
            <a:r>
              <a:rPr lang="en-US" dirty="0" smtClean="0"/>
              <a:t>)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3289300"/>
            <a:ext cx="3302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29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that opens with a present participle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</a:t>
            </a:r>
            <a:r>
              <a:rPr lang="en-US" dirty="0" smtClean="0"/>
              <a:t> This is a present verb form with the ending –</a:t>
            </a:r>
            <a:r>
              <a:rPr lang="en-US" dirty="0" err="1" smtClean="0"/>
              <a:t>ing</a:t>
            </a:r>
            <a:r>
              <a:rPr lang="en-US" dirty="0" smtClean="0"/>
              <a:t>. It can be used as an adjective or part of a verb phrase.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Laughing children creep her out because she lives alone.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3314383"/>
            <a:ext cx="5111750" cy="28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2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that opens with a past participle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Definition:</a:t>
            </a:r>
            <a:r>
              <a:rPr lang="en-US" dirty="0" smtClean="0"/>
              <a:t> A past participle is a past verb form that ends with –d or –ed. It is used as a verb/adjective.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Steamed lobster is amazing.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2823441"/>
            <a:ext cx="4630737" cy="23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60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that opens with a verb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Verbs show actions or occurrences.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Leap, Jeff, leap!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0" y="2350820"/>
            <a:ext cx="2713037" cy="40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36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that opens with a present gerund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Gerunds are verbs that end with –</a:t>
            </a:r>
            <a:r>
              <a:rPr lang="en-US" dirty="0" err="1" smtClean="0"/>
              <a:t>ing</a:t>
            </a:r>
            <a:r>
              <a:rPr lang="en-US" dirty="0" smtClean="0"/>
              <a:t>. They serve as nouns.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Screaming is extremely annoying.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702" y="2641600"/>
            <a:ext cx="3616948" cy="32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that uses a restrictive adjective clause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A restrictive adjective clause is essential to the meaning of a sentence and is not set off my commas.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The puppy in the cardboard box was not injured.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276443"/>
            <a:ext cx="4870450" cy="303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5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1. Write a sentence using a strong action verb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solidFill>
                  <a:srgbClr val="00B0F0"/>
                </a:solidFill>
              </a:rPr>
              <a:t>Description: </a:t>
            </a:r>
            <a:r>
              <a:rPr lang="en-US" dirty="0"/>
              <a:t>Using a less generic verb allows you to add a little Flare to your sentence. </a:t>
            </a:r>
          </a:p>
          <a:p>
            <a:pPr marL="342900" indent="-342900"/>
            <a:r>
              <a:rPr lang="en-US" dirty="0">
                <a:solidFill>
                  <a:srgbClr val="00B0F0"/>
                </a:solidFill>
              </a:rPr>
              <a:t>Ex: </a:t>
            </a:r>
            <a:r>
              <a:rPr lang="en-US" dirty="0"/>
              <a:t>He clutched his arm.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044" y="2561722"/>
            <a:ext cx="3023878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60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that uses a non-restrictive clause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The clause can be taken out but it will not change the meaning of the sentence.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My cute puppy, who is hyperactive, had to take a bath today.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73500" y="3668712"/>
            <a:ext cx="47244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94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that starts with a noun clause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Noun clauses are subordinate parts of a sentence that can start with- That, whether, why or which.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Whether they are big or small, a persons a person, no matter how tall.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167352"/>
            <a:ext cx="3670300" cy="31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72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compound sentence using a comma and FANBOYS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A compound sentence can sometimes use a comma and a conjunction such as- </a:t>
            </a:r>
            <a:r>
              <a:rPr lang="en-US" dirty="0" smtClean="0">
                <a:solidFill>
                  <a:srgbClr val="00B0F0"/>
                </a:solidFill>
              </a:rPr>
              <a:t>for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and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nor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but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or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yet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B0F0"/>
                </a:solidFill>
              </a:rPr>
              <a:t>so</a:t>
            </a:r>
            <a:r>
              <a:rPr lang="en-US" dirty="0" smtClean="0"/>
              <a:t> to make two sentences one.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She got the blue umbrella for </a:t>
            </a:r>
            <a:r>
              <a:rPr lang="en-US" dirty="0" smtClean="0"/>
              <a:t>me, </a:t>
            </a:r>
            <a:r>
              <a:rPr lang="en-US" dirty="0" smtClean="0"/>
              <a:t>but she gave the green one to Amber.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3711349"/>
            <a:ext cx="3835400" cy="24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67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compound sentence with a semicolon and no conjunction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Semicolons can also be used to make two sentences one.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I went to the park; Jeff, to the mall.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3111500"/>
            <a:ext cx="3752850" cy="2566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629" y="3111500"/>
            <a:ext cx="3871521" cy="25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41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using a semicolon before coordinating conjunctions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When commas are already in place, this technique is used.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The dog ran, played in the rain and barked all day; the cat slept the entire time.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982" y="3695700"/>
            <a:ext cx="2944368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1" y="3695700"/>
            <a:ext cx="3027362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77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using a semicolon before and a comma after connectives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These kinds of sentences can, sometimes, use a comma(s) and connectives.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The tourists gazed at the great, white whale in awe; then, they snapped pictures of it excitedly. </a:t>
            </a:r>
            <a:endParaRPr lang="en-US" dirty="0" smtClean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0" y="3673539"/>
            <a:ext cx="4470400" cy="250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that contains elliptical construction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</a:t>
            </a:r>
            <a:r>
              <a:rPr lang="en-US" dirty="0" smtClean="0"/>
              <a:t> Elliptical phrases or clauses withhold words, yet the sentence still makes sense.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The boy is stronger than I.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264" y="2590800"/>
            <a:ext cx="4630424" cy="30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that uses parenthetical expression between the subject and the verb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These kinds of sentences have additional information or related remarks that are linked by commas.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Lucas, according to his mother, is extremely lazy and not well kept.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191332"/>
            <a:ext cx="3667125" cy="279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compound sentence that uses a colon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The sentence behind the colon explains the first sentence. It is also capitalized.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He talked to Heather for hours: Heather is his girlfriend. 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3289132"/>
            <a:ext cx="4284662" cy="288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with items in a series that require the use of a semicolon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This type sentence is grammatically correct and breaks up the information correctly.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I ran into Lara, who is an old high school friend; Ben; and Jake, who I don’t know.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112" y="46386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2. Ask a question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Use a question mark (?) This can be a point to use a new concept.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Have you eaten yet?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2" y="3225135"/>
            <a:ext cx="4726985" cy="255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7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Use an exclamatory sentence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Using an exclamatory mark (!) makes your sentence sound exciting.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EX:</a:t>
            </a:r>
            <a:r>
              <a:rPr lang="en-US" dirty="0" smtClean="0"/>
              <a:t> He was screaming for help!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316" y="2638697"/>
            <a:ext cx="3185214" cy="32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4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Open with and adverb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</a:t>
            </a:r>
            <a:r>
              <a:rPr lang="en-US" dirty="0" smtClean="0"/>
              <a:t> Adverbs, typically ending with an - </a:t>
            </a:r>
            <a:r>
              <a:rPr lang="en-US" dirty="0" err="1" smtClean="0"/>
              <a:t>ly</a:t>
            </a:r>
            <a:r>
              <a:rPr lang="en-US" dirty="0" smtClean="0"/>
              <a:t>, describe anything but a noun. Use a comma directly after it.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Impatiently, she waited for him to hurry up.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103" y="3072586"/>
            <a:ext cx="2254023" cy="32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8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Open with a prepositional phrase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Prepositional phrases show the relationship to the part of the sentence.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After the bell rang, students left the building.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AutoShape 2" descr="Image result for students leaving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3467630"/>
            <a:ext cx="6172200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8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in which a verb precedes the subject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 </a:t>
            </a:r>
            <a:r>
              <a:rPr lang="en-US" dirty="0" smtClean="0"/>
              <a:t>This is where the verb is at the beginning of the sentence.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Here is the puppy you wanted. </a:t>
            </a:r>
            <a:endParaRPr lang="en-US" dirty="0" smtClean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100" y="2882167"/>
            <a:ext cx="3698875" cy="329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4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an example of dialog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</a:t>
            </a:r>
            <a:r>
              <a:rPr lang="en-US" dirty="0" smtClean="0"/>
              <a:t> Dialog is a conversation within a group of two or more people.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“Betty, its so nice to see you!” Margret exclaimed as her old friend sat at the table. “Yes, so great hat you’re back in town,” AJ, her ex, agreed. 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0" y="3696866"/>
            <a:ext cx="5197475" cy="30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8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Write a sentence that uses apposition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Description:</a:t>
            </a:r>
            <a:r>
              <a:rPr lang="en-US" dirty="0" smtClean="0"/>
              <a:t> Appositions are nouns (or pronouns) that follow another noun to help describe it.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Ex: </a:t>
            </a:r>
            <a:r>
              <a:rPr lang="en-US" dirty="0" smtClean="0"/>
              <a:t>We, Havana Ducks, love to go hunting.  (‘We’ is describing Havana Ducks)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3556660"/>
            <a:ext cx="4471987" cy="29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16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sRevealText_16x9.potx" id="{C698C14A-6BA2-48B7-A721-5976EDCDEC3D}" vid="{714AAF31-5680-4CA2-80FA-0BF931346CE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9AE825-9523-42D2-B0B8-8F643169E3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Animation slide Dotted line with fade-in text (widescreen)</Template>
  <TotalTime>0</TotalTime>
  <Words>1194</Words>
  <Application>Microsoft Office PowerPoint</Application>
  <PresentationFormat>Widescreen</PresentationFormat>
  <Paragraphs>88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1. Write a sentence using a strong action verb </vt:lpstr>
      <vt:lpstr>2. Ask a question</vt:lpstr>
      <vt:lpstr>Use an exclamatory sentence </vt:lpstr>
      <vt:lpstr>Open with and adverb</vt:lpstr>
      <vt:lpstr>Open with a prepositional phrase</vt:lpstr>
      <vt:lpstr>Write a sentence in which a verb precedes the subject</vt:lpstr>
      <vt:lpstr>Write an example of dialog </vt:lpstr>
      <vt:lpstr>Write a sentence that uses apposition </vt:lpstr>
      <vt:lpstr>Write a sentence with an adverbial clause</vt:lpstr>
      <vt:lpstr>Write a sentence that uses structure in words, phrases clauses or sentences</vt:lpstr>
      <vt:lpstr>Write a sentence that opens with an adjective </vt:lpstr>
      <vt:lpstr>Write a sentence that opens with an adjective phrase </vt:lpstr>
      <vt:lpstr>Write a sentence that opens with a present infinitive </vt:lpstr>
      <vt:lpstr>Write a sentence that opens with a present participle </vt:lpstr>
      <vt:lpstr>Write a sentence that opens with a past participle</vt:lpstr>
      <vt:lpstr>Write a sentence that opens with a verb</vt:lpstr>
      <vt:lpstr>Write a sentence that opens with a present gerund</vt:lpstr>
      <vt:lpstr>Write a sentence that uses a restrictive adjective clause </vt:lpstr>
      <vt:lpstr>Write a sentence that uses a non-restrictive clause </vt:lpstr>
      <vt:lpstr>Write a sentence that starts with a noun clause </vt:lpstr>
      <vt:lpstr>Write a compound sentence using a comma and FANBOYS</vt:lpstr>
      <vt:lpstr>Write a compound sentence with a semicolon and no conjunction</vt:lpstr>
      <vt:lpstr>Write a sentence using a semicolon before coordinating conjunctions</vt:lpstr>
      <vt:lpstr>Write a sentence using a semicolon before and a comma after connectives</vt:lpstr>
      <vt:lpstr>Write a sentence that contains elliptical construction</vt:lpstr>
      <vt:lpstr>Write a sentence that uses parenthetical expression between the subject and the verb </vt:lpstr>
      <vt:lpstr>Write a compound sentence that uses a colon </vt:lpstr>
      <vt:lpstr>Write a sentence with items in a series that require the use of a semicolon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2017-01-16T22:07:15Z</dcterms:created>
  <dcterms:modified xsi:type="dcterms:W3CDTF">2017-01-18T19:44:53Z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TC040144509991</vt:lpwstr>
  </property>
</Properties>
</file>